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50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58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9855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03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833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41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671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6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44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3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1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4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29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70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00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7FC39-CC7F-4358-88BE-FAE20E1E8F6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2B8619-0889-451B-8E85-F8D9123C2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23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544" y="1244475"/>
            <a:ext cx="7766936" cy="1646302"/>
          </a:xfrm>
        </p:spPr>
        <p:txBody>
          <a:bodyPr/>
          <a:lstStyle/>
          <a:p>
            <a:r>
              <a:rPr lang="ru-RU" dirty="0" smtClean="0"/>
              <a:t>Кружковая работа</a:t>
            </a:r>
            <a:br>
              <a:rPr lang="ru-RU" dirty="0" smtClean="0"/>
            </a:br>
            <a:r>
              <a:rPr lang="ru-RU" dirty="0" smtClean="0"/>
              <a:t>«По дорогам сказки»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8010" y="5210893"/>
            <a:ext cx="7766936" cy="548463"/>
          </a:xfrm>
        </p:spPr>
        <p:txBody>
          <a:bodyPr/>
          <a:lstStyle/>
          <a:p>
            <a:r>
              <a:rPr lang="ru-RU" dirty="0" smtClean="0"/>
              <a:t>Организация кружковой работы «По дорогам сказки»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56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dirty="0" smtClean="0"/>
              <a:t>Последовательно знакомить детей всех возрастных групп с различными сказками, расширять кругозор детей, развивать речь, эмоциональную сферу.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Поэтапное освоение детьми различных видов творчества.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Совершенствование артистических навыков детей, моделирование навыков социального поведения в заданных условиях.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82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Новизна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работе систематизированы средства и методы ознакомления со сказкой, распределение их в соответствии с психолого-педагогическими особенностями этапов дошкольного детства. Введено поэтапное использование отдельных видов творческой деятельности в процессе работы со сказкой.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41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предположила, что если организовать работу ДОУ с детьми, начиная с младшего возраста, с включением сказки в разнообразные виды деятельности, то можно развивать творческий потенциал.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74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Творческая деятельность и развитие творческих способностей ребенка-это составная часть социально-экономических и духовных направлений современного общественного устройства. Слово «творчество» в общественном смысле означает искать, изображать нечто такое, что не встречалось в прошлом опыте, индивидуальном, общественном. Поэтому вопрос о развитии творческого потенциала ребенка остается актуальным.</a:t>
            </a:r>
          </a:p>
          <a:p>
            <a:r>
              <a:rPr lang="ru-RU" dirty="0" smtClean="0"/>
              <a:t>Наш детский сад работает над задачей: формирование творческих способностей детей через различные виды деятельности. Исходя, из этого я выбрала тему, над которой работаю несколько лет: «Сказка, как источник творчества», так как сказка наиболее понятный и любимый жанр детям.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56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первом этапе (подготовительном) были определены объект изучения, цели, методы работы, подобрана методическая и художественная литература, иллюстративный и демонстрационный материалы, разработанный на четыре года.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Вторым этапом была кружковая работа, которая осуществлялась в соответствии с возрастом и строилась на базе основных принципов дидактики-взаимосвязь обучения и воспитания, развивающий характер обучения, активность ребенка в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35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799" y="295702"/>
            <a:ext cx="8596668" cy="714232"/>
          </a:xfrm>
        </p:spPr>
        <p:txBody>
          <a:bodyPr/>
          <a:lstStyle/>
          <a:p>
            <a:pPr algn="ctr"/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515" y="873458"/>
            <a:ext cx="8596668" cy="55094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Подводя итог работы можно сделать выводы, что проведенная работа со сказкой будет иметь положительный результат. Она способствует развитию у детей фантазии, творчества. Раскрывая их артистические навыки в плане переживания и воплощения. Дети становятся более раскрепощенными, общительными, учатся четко формулировать свои мысли и излагать их публично, тоньше чувствовать и познавать окружающий мир.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8123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869" y="159224"/>
            <a:ext cx="8596668" cy="44127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Список детей: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2869" y="600502"/>
            <a:ext cx="8596668" cy="6155140"/>
          </a:xfrm>
        </p:spPr>
        <p:txBody>
          <a:bodyPr/>
          <a:lstStyle/>
          <a:p>
            <a:pPr algn="ctr">
              <a:buFont typeface="+mj-lt"/>
              <a:buAutoNum type="arabicPeriod"/>
            </a:pPr>
            <a:r>
              <a:rPr lang="ru-RU" dirty="0" smtClean="0"/>
              <a:t>Агапова Динара</a:t>
            </a:r>
          </a:p>
          <a:p>
            <a:pPr algn="ctr">
              <a:buFont typeface="+mj-lt"/>
              <a:buAutoNum type="arabicPeriod"/>
            </a:pPr>
            <a:r>
              <a:rPr lang="ru-RU" dirty="0" err="1" smtClean="0"/>
              <a:t>Геремкина</a:t>
            </a:r>
            <a:r>
              <a:rPr lang="ru-RU" dirty="0" smtClean="0"/>
              <a:t> Даша</a:t>
            </a:r>
          </a:p>
          <a:p>
            <a:pPr algn="ctr">
              <a:buFont typeface="+mj-lt"/>
              <a:buAutoNum type="arabicPeriod"/>
            </a:pPr>
            <a:r>
              <a:rPr lang="ru-RU" dirty="0" smtClean="0"/>
              <a:t>Еремеев Коля</a:t>
            </a:r>
          </a:p>
          <a:p>
            <a:pPr algn="ctr">
              <a:buFont typeface="+mj-lt"/>
              <a:buAutoNum type="arabicPeriod"/>
            </a:pPr>
            <a:r>
              <a:rPr lang="ru-RU" dirty="0" smtClean="0"/>
              <a:t>Ильин </a:t>
            </a:r>
            <a:r>
              <a:rPr lang="ru-RU" dirty="0" err="1" smtClean="0"/>
              <a:t>Ростик</a:t>
            </a:r>
            <a:endParaRPr lang="ru-RU" dirty="0" smtClean="0"/>
          </a:p>
          <a:p>
            <a:pPr algn="ctr">
              <a:buFont typeface="+mj-lt"/>
              <a:buAutoNum type="arabicPeriod"/>
            </a:pPr>
            <a:r>
              <a:rPr lang="ru-RU" dirty="0" smtClean="0"/>
              <a:t>Козлов Максим</a:t>
            </a:r>
          </a:p>
          <a:p>
            <a:pPr algn="ctr">
              <a:buFont typeface="+mj-lt"/>
              <a:buAutoNum type="arabicPeriod"/>
            </a:pPr>
            <a:r>
              <a:rPr lang="ru-RU" dirty="0" smtClean="0"/>
              <a:t>Малышева Полина</a:t>
            </a:r>
          </a:p>
          <a:p>
            <a:pPr algn="ctr">
              <a:buFont typeface="+mj-lt"/>
              <a:buAutoNum type="arabicPeriod"/>
            </a:pPr>
            <a:r>
              <a:rPr lang="ru-RU" dirty="0" smtClean="0"/>
              <a:t>Коростелева Юля</a:t>
            </a:r>
          </a:p>
          <a:p>
            <a:pPr algn="ctr">
              <a:buFont typeface="+mj-lt"/>
              <a:buAutoNum type="arabicPeriod"/>
            </a:pPr>
            <a:r>
              <a:rPr lang="ru-RU" dirty="0" smtClean="0"/>
              <a:t>Матвеев Артур</a:t>
            </a:r>
          </a:p>
          <a:p>
            <a:pPr algn="ctr">
              <a:buFont typeface="+mj-lt"/>
              <a:buAutoNum type="arabicPeriod"/>
            </a:pPr>
            <a:r>
              <a:rPr lang="ru-RU" dirty="0" smtClean="0"/>
              <a:t>Михайлова Кира</a:t>
            </a:r>
          </a:p>
          <a:p>
            <a:pPr algn="ctr">
              <a:buFont typeface="+mj-lt"/>
              <a:buAutoNum type="arabicPeriod"/>
            </a:pPr>
            <a:r>
              <a:rPr lang="ru-RU" dirty="0" smtClean="0"/>
              <a:t>Парфенов Ваня</a:t>
            </a:r>
          </a:p>
          <a:p>
            <a:pPr algn="ctr">
              <a:buFont typeface="+mj-lt"/>
              <a:buAutoNum type="arabicPeriod"/>
            </a:pPr>
            <a:r>
              <a:rPr lang="ru-RU" dirty="0" err="1" smtClean="0"/>
              <a:t>Райзерова</a:t>
            </a:r>
            <a:r>
              <a:rPr lang="ru-RU" dirty="0" smtClean="0"/>
              <a:t> Аля</a:t>
            </a:r>
          </a:p>
          <a:p>
            <a:pPr algn="ctr">
              <a:buFont typeface="+mj-lt"/>
              <a:buAutoNum type="arabicPeriod"/>
            </a:pPr>
            <a:r>
              <a:rPr lang="ru-RU" dirty="0" smtClean="0"/>
              <a:t>Рева Артем</a:t>
            </a:r>
          </a:p>
          <a:p>
            <a:pPr algn="ctr">
              <a:buFont typeface="+mj-lt"/>
              <a:buAutoNum type="arabicPeriod"/>
            </a:pPr>
            <a:r>
              <a:rPr lang="ru-RU" dirty="0" smtClean="0"/>
              <a:t>Романова Даша</a:t>
            </a:r>
          </a:p>
          <a:p>
            <a:pPr algn="ctr">
              <a:buFont typeface="+mj-lt"/>
              <a:buAutoNum type="arabicPeriod"/>
            </a:pPr>
            <a:r>
              <a:rPr lang="ru-RU" dirty="0" smtClean="0"/>
              <a:t>Сафонов Данил</a:t>
            </a:r>
          </a:p>
          <a:p>
            <a:pPr algn="ctr">
              <a:buFont typeface="+mj-lt"/>
              <a:buAutoNum type="arabicPeriod"/>
            </a:pPr>
            <a:r>
              <a:rPr lang="ru-RU" dirty="0" smtClean="0"/>
              <a:t>Слепцов Рустам</a:t>
            </a:r>
          </a:p>
          <a:p>
            <a:pPr algn="ctr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2440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377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Кружковая работа «По дорогам сказки»</vt:lpstr>
      <vt:lpstr>Задачи</vt:lpstr>
      <vt:lpstr>Новизна</vt:lpstr>
      <vt:lpstr>Гипотеза </vt:lpstr>
      <vt:lpstr>Актуальность </vt:lpstr>
      <vt:lpstr>Этапы работы</vt:lpstr>
      <vt:lpstr>Вывод </vt:lpstr>
      <vt:lpstr>Список детей: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Кружковая работа «По дорогам сказки»</dc:title>
  <dc:creator>Windows User</dc:creator>
  <cp:lastModifiedBy>Windows User</cp:lastModifiedBy>
  <cp:revision>11</cp:revision>
  <dcterms:created xsi:type="dcterms:W3CDTF">2021-03-12T04:11:29Z</dcterms:created>
  <dcterms:modified xsi:type="dcterms:W3CDTF">2021-12-17T05:40:29Z</dcterms:modified>
</cp:coreProperties>
</file>